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09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0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055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675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5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9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9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9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9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E225A0-6392-4485-982B-F3E1F2FA266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3612FB-C9A2-44F1-868A-7F7668097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4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78" y="2362198"/>
            <a:ext cx="8001000" cy="3970868"/>
          </a:xfrm>
        </p:spPr>
        <p:txBody>
          <a:bodyPr>
            <a:normAutofit fontScale="90000"/>
          </a:bodyPr>
          <a:lstStyle/>
          <a:p>
            <a:r>
              <a:rPr lang="en-US" sz="11100" b="1" dirty="0" smtClean="0"/>
              <a:t> Milk</a:t>
            </a:r>
            <a:r>
              <a:rPr lang="en-US" sz="8800" dirty="0" smtClean="0"/>
              <a:t> …</a:t>
            </a:r>
            <a:br>
              <a:rPr lang="en-US" sz="8800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>   </a:t>
            </a:r>
            <a:r>
              <a:rPr lang="en-US" sz="6700" dirty="0" smtClean="0"/>
              <a:t>From</a:t>
            </a:r>
            <a:r>
              <a:rPr lang="en-US" sz="8800" dirty="0" smtClean="0"/>
              <a:t> Cow</a:t>
            </a:r>
            <a:br>
              <a:rPr lang="en-US" sz="8800" dirty="0" smtClean="0"/>
            </a:br>
            <a:r>
              <a:rPr lang="en-US" sz="8800" dirty="0" smtClean="0"/>
              <a:t>            </a:t>
            </a:r>
            <a:r>
              <a:rPr lang="en-US" sz="6700" dirty="0" smtClean="0"/>
              <a:t>to</a:t>
            </a:r>
            <a:r>
              <a:rPr lang="en-US" sz="8800" dirty="0" smtClean="0"/>
              <a:t> You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45" y="482598"/>
            <a:ext cx="6008017" cy="32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4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003" y="553224"/>
            <a:ext cx="5841730" cy="4214813"/>
          </a:xfrm>
        </p:spPr>
        <p:txBody>
          <a:bodyPr>
            <a:normAutofit/>
          </a:bodyPr>
          <a:lstStyle/>
          <a:p>
            <a:r>
              <a:rPr lang="en-US" b="1" dirty="0" smtClean="0"/>
              <a:t>Pasteurization: </a:t>
            </a:r>
            <a:r>
              <a:rPr lang="en-US" dirty="0" smtClean="0"/>
              <a:t>milk is heated to 161° F for 15 seconds to kill any bacteria. It is then quickly cooled to maintain quality and freshness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620024"/>
            <a:ext cx="4842934" cy="4672580"/>
          </a:xfrm>
        </p:spPr>
      </p:pic>
    </p:spTree>
    <p:extLst>
      <p:ext uri="{BB962C8B-B14F-4D97-AF65-F5344CB8AC3E}">
        <p14:creationId xmlns:p14="http://schemas.microsoft.com/office/powerpoint/2010/main" val="2999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5029198"/>
            <a:ext cx="10075333" cy="152400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Homogenization…</a:t>
            </a:r>
            <a:r>
              <a:rPr lang="en-US" dirty="0" smtClean="0"/>
              <a:t>milk is pushed through a screen with tiny holes to break up the fat particles so that they don’t rise to the top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533" y="462527"/>
            <a:ext cx="6568627" cy="4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6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895" y="5215465"/>
            <a:ext cx="8534400" cy="1507067"/>
          </a:xfrm>
        </p:spPr>
        <p:txBody>
          <a:bodyPr/>
          <a:lstStyle/>
          <a:p>
            <a:r>
              <a:rPr lang="en-US" dirty="0" smtClean="0"/>
              <a:t>During the entire process milk is </a:t>
            </a:r>
            <a:r>
              <a:rPr lang="en-US" b="1" dirty="0" smtClean="0"/>
              <a:t>NEVER</a:t>
            </a:r>
            <a:r>
              <a:rPr lang="en-US" dirty="0" smtClean="0"/>
              <a:t> touched by human hands!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318623"/>
            <a:ext cx="6461390" cy="4846043"/>
          </a:xfrm>
        </p:spPr>
      </p:pic>
    </p:spTree>
    <p:extLst>
      <p:ext uri="{BB962C8B-B14F-4D97-AF65-F5344CB8AC3E}">
        <p14:creationId xmlns:p14="http://schemas.microsoft.com/office/powerpoint/2010/main" val="424558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679" y="1777998"/>
            <a:ext cx="4615922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Once packaged, milk is stored in a refrigerated room (38-40°) until it is loaded in a delivery truck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97" y="641681"/>
            <a:ext cx="5933249" cy="52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9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055" y="2032000"/>
            <a:ext cx="4053945" cy="1507067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TO you!!!!!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812800"/>
            <a:ext cx="7318045" cy="4901076"/>
          </a:xfrm>
        </p:spPr>
      </p:pic>
    </p:spTree>
    <p:extLst>
      <p:ext uri="{BB962C8B-B14F-4D97-AF65-F5344CB8AC3E}">
        <p14:creationId xmlns:p14="http://schemas.microsoft.com/office/powerpoint/2010/main" val="3602101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1" y="4487332"/>
            <a:ext cx="9340321" cy="21166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Whether it is at home, school or with a friend, it is good for you. That’s because milk helps build strong bones and teeth!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8" y="1337734"/>
            <a:ext cx="4739206" cy="314959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7" y="475197"/>
            <a:ext cx="4933950" cy="3079739"/>
          </a:xfrm>
        </p:spPr>
      </p:pic>
    </p:spTree>
    <p:extLst>
      <p:ext uri="{BB962C8B-B14F-4D97-AF65-F5344CB8AC3E}">
        <p14:creationId xmlns:p14="http://schemas.microsoft.com/office/powerpoint/2010/main" val="34692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68" y="153978"/>
            <a:ext cx="6993466" cy="65125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67" y="4678815"/>
            <a:ext cx="6637867" cy="2179185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From Sun and Grain… </a:t>
            </a:r>
            <a:r>
              <a:rPr lang="en-US" sz="2400" dirty="0" smtClean="0"/>
              <a:t>COWS EAT GRASS, chopped corn, hay, mixed feed, and water. Then the cow’s body uses these foods to make milk.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96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279" y="342900"/>
            <a:ext cx="6019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To cow…</a:t>
            </a:r>
            <a:endParaRPr lang="en-US" sz="36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078" b="8078"/>
          <a:stretch>
            <a:fillRect/>
          </a:stretch>
        </p:blipFill>
        <p:spPr>
          <a:xfrm>
            <a:off x="524933" y="267713"/>
            <a:ext cx="4419599" cy="615866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1" y="1659466"/>
            <a:ext cx="5307012" cy="3471334"/>
          </a:xfrm>
        </p:spPr>
        <p:txBody>
          <a:bodyPr>
            <a:noAutofit/>
          </a:bodyPr>
          <a:lstStyle/>
          <a:p>
            <a:pPr algn="just"/>
            <a:r>
              <a:rPr 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cow’s udder is washed. This keeps the milk clean. </a:t>
            </a:r>
            <a:r>
              <a:rPr 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it is a signal for the cow to “let down her </a:t>
            </a:r>
            <a:r>
              <a:rPr lang="en-US" sz="3600" cap="all" dirty="0" smtClean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milk.</a:t>
            </a:r>
            <a:endParaRPr lang="en-US" sz="3600" cap="all" dirty="0">
              <a:ln w="3175" cmpd="sng">
                <a:noFill/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834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65" y="956733"/>
            <a:ext cx="5181601" cy="1871134"/>
          </a:xfrm>
        </p:spPr>
        <p:txBody>
          <a:bodyPr>
            <a:noAutofit/>
          </a:bodyPr>
          <a:lstStyle/>
          <a:p>
            <a:r>
              <a:rPr lang="en-US" sz="3600" dirty="0" smtClean="0"/>
              <a:t>Cows are milked by machine at least 2-3 times a day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>
          <a:xfrm>
            <a:off x="733425" y="135466"/>
            <a:ext cx="4702175" cy="6552428"/>
          </a:xfrm>
        </p:spPr>
      </p:pic>
    </p:spTree>
    <p:extLst>
      <p:ext uri="{BB962C8B-B14F-4D97-AF65-F5344CB8AC3E}">
        <p14:creationId xmlns:p14="http://schemas.microsoft.com/office/powerpoint/2010/main" val="374278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146" y="736600"/>
            <a:ext cx="6019800" cy="75353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Pump It…. Cool it…</a:t>
            </a:r>
            <a:endParaRPr lang="en-US" sz="36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406401" y="102538"/>
            <a:ext cx="4741332" cy="66069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4812" y="1794351"/>
            <a:ext cx="5437188" cy="2478300"/>
          </a:xfrm>
        </p:spPr>
        <p:txBody>
          <a:bodyPr>
            <a:noAutofit/>
          </a:bodyPr>
          <a:lstStyle/>
          <a:p>
            <a:r>
              <a:rPr lang="en-US" sz="32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the </a:t>
            </a:r>
            <a:r>
              <a:rPr lang="en-US" sz="3200" cap="all" dirty="0" smtClean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cow, milk is pumped into the bulk tank where is it cooled to keep it fresh and good tasting until the milkman arrives</a:t>
            </a:r>
            <a:endParaRPr lang="en-US" sz="3200" cap="all" dirty="0">
              <a:ln w="3175" cmpd="sng">
                <a:noFill/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440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2266" y="414866"/>
            <a:ext cx="4385733" cy="4478867"/>
          </a:xfrm>
        </p:spPr>
        <p:txBody>
          <a:bodyPr/>
          <a:lstStyle/>
          <a:p>
            <a:r>
              <a:rPr lang="en-US" dirty="0" smtClean="0"/>
              <a:t>Every day or two, milk is taken to a dairy in an insulated tank truck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4" y="279399"/>
            <a:ext cx="7103286" cy="629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2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2" y="5005324"/>
            <a:ext cx="10397067" cy="1530945"/>
          </a:xfrm>
        </p:spPr>
        <p:txBody>
          <a:bodyPr>
            <a:noAutofit/>
          </a:bodyPr>
          <a:lstStyle/>
          <a:p>
            <a:r>
              <a:rPr lang="en-US" sz="3600" dirty="0" smtClean="0"/>
              <a:t>Before the milk is pumped into that tanker truck, it is sampled for testing at the lab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501056"/>
            <a:ext cx="6773335" cy="45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2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66" y="4687427"/>
            <a:ext cx="8534400" cy="2065868"/>
          </a:xfrm>
        </p:spPr>
        <p:txBody>
          <a:bodyPr>
            <a:normAutofit/>
          </a:bodyPr>
          <a:lstStyle/>
          <a:p>
            <a:r>
              <a:rPr lang="en-US" b="1" dirty="0" smtClean="0"/>
              <a:t>To the Dairy Plant….</a:t>
            </a:r>
            <a:br>
              <a:rPr lang="en-US" b="1" dirty="0" smtClean="0"/>
            </a:br>
            <a:r>
              <a:rPr lang="en-US" dirty="0" smtClean="0"/>
              <a:t>milk is tested to assure its freshness and safety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1" y="219340"/>
            <a:ext cx="6479645" cy="4315688"/>
          </a:xfrm>
        </p:spPr>
      </p:pic>
    </p:spTree>
    <p:extLst>
      <p:ext uri="{BB962C8B-B14F-4D97-AF65-F5344CB8AC3E}">
        <p14:creationId xmlns:p14="http://schemas.microsoft.com/office/powerpoint/2010/main" val="13153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345" y="5011738"/>
            <a:ext cx="8534400" cy="1507067"/>
          </a:xfrm>
        </p:spPr>
        <p:txBody>
          <a:bodyPr/>
          <a:lstStyle/>
          <a:p>
            <a:r>
              <a:rPr lang="en-US" dirty="0" smtClean="0"/>
              <a:t>Milk is then pasteurized and homogenized.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214709"/>
            <a:ext cx="6396038" cy="4797029"/>
          </a:xfrm>
        </p:spPr>
      </p:pic>
    </p:spTree>
    <p:extLst>
      <p:ext uri="{BB962C8B-B14F-4D97-AF65-F5344CB8AC3E}">
        <p14:creationId xmlns:p14="http://schemas.microsoft.com/office/powerpoint/2010/main" val="172553411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267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Slice</vt:lpstr>
      <vt:lpstr> Milk …     From Cow             to You</vt:lpstr>
      <vt:lpstr>From Sun and Grain… COWS EAT GRASS, chopped corn, hay, mixed feed, and water. Then the cow’s body uses these foods to make milk. </vt:lpstr>
      <vt:lpstr>To cow…</vt:lpstr>
      <vt:lpstr>Cows are milked by machine at least 2-3 times a day</vt:lpstr>
      <vt:lpstr>Pump It…. Cool it…</vt:lpstr>
      <vt:lpstr>Every day or two, milk is taken to a dairy in an insulated tank truck</vt:lpstr>
      <vt:lpstr>Before the milk is pumped into that tanker truck, it is sampled for testing at the lab</vt:lpstr>
      <vt:lpstr>To the Dairy Plant…. milk is tested to assure its freshness and safety</vt:lpstr>
      <vt:lpstr>Milk is then pasteurized and homogenized. </vt:lpstr>
      <vt:lpstr>Pasteurization: milk is heated to 161° F for 15 seconds to kill any bacteria. It is then quickly cooled to maintain quality and freshness </vt:lpstr>
      <vt:lpstr>Homogenization…milk is pushed through a screen with tiny holes to break up the fat particles so that they don’t rise to the top</vt:lpstr>
      <vt:lpstr>During the entire process milk is NEVER touched by human hands!</vt:lpstr>
      <vt:lpstr>Once packaged, milk is stored in a refrigerated room (38-40°) until it is loaded in a delivery truck</vt:lpstr>
      <vt:lpstr>TO you!!!!!</vt:lpstr>
      <vt:lpstr>Whether it is at home, school or with a friend, it is good for you. That’s because milk helps build strong bones and teeth!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…    From Cow             to You</dc:title>
  <dc:creator>Terri Brunner</dc:creator>
  <cp:lastModifiedBy>Terri Brunner</cp:lastModifiedBy>
  <cp:revision>14</cp:revision>
  <dcterms:created xsi:type="dcterms:W3CDTF">2015-06-17T18:48:07Z</dcterms:created>
  <dcterms:modified xsi:type="dcterms:W3CDTF">2015-06-17T20:11:58Z</dcterms:modified>
</cp:coreProperties>
</file>